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83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84"/>
  </p:normalViewPr>
  <p:slideViewPr>
    <p:cSldViewPr snapToGrid="0" snapToObjects="1">
      <p:cViewPr varScale="1">
        <p:scale>
          <a:sx n="124" d="100"/>
          <a:sy n="124" d="100"/>
        </p:scale>
        <p:origin x="5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6F8A1A-4CDF-AC40-8042-43746A5A8B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A336E82-BD51-B44D-8251-DF2B6BC3D1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142DF94-57C3-0246-B041-C78132BA4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A88BA-D353-F249-B7D8-7FC04A65BE65}" type="datetimeFigureOut">
              <a:rPr kumimoji="1" lang="ja-JP" altLang="en-US" smtClean="0"/>
              <a:t>2020/3/3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EC276E-8756-6640-86E9-37B5DFEB9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58C5675-2D64-8B40-9BF7-444617687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3AEF8-0D01-ED49-BDF1-F60377909F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9775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B3BB56-8071-4047-94B8-D1469B656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2887735-D20E-CE4D-BD04-7EF1F27152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32F7AC5-2ED9-F34B-AFC1-344123472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A88BA-D353-F249-B7D8-7FC04A65BE65}" type="datetimeFigureOut">
              <a:rPr kumimoji="1" lang="ja-JP" altLang="en-US" smtClean="0"/>
              <a:t>2020/3/3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407DF45-0A03-5D40-9B32-663F7EABB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DB93D93-9DED-3247-8212-D6C3F8729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3AEF8-0D01-ED49-BDF1-F60377909F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8594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EE891AD-8FB6-A945-8218-052DED065A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F7F7246-DD26-1B44-80A6-010252EEBE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57A942E-E0A4-944C-8603-D01250F8C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A88BA-D353-F249-B7D8-7FC04A65BE65}" type="datetimeFigureOut">
              <a:rPr kumimoji="1" lang="ja-JP" altLang="en-US" smtClean="0"/>
              <a:t>2020/3/3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47B03D9-895D-B148-A68B-8F2986645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E9973A-B261-AC48-A76B-404F662D0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3AEF8-0D01-ED49-BDF1-F60377909F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8426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849569-E91E-7F4E-A9DB-CB77669F7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60FAEB1-6A4E-C148-86B2-BADDE33675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40E5F7-9024-2F43-9AD9-D79DB5A70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A88BA-D353-F249-B7D8-7FC04A65BE65}" type="datetimeFigureOut">
              <a:rPr kumimoji="1" lang="ja-JP" altLang="en-US" smtClean="0"/>
              <a:t>2020/3/3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F04BBFB-D228-CB49-B0D5-597E659F4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F0BF059-1860-E846-A009-68C20D96A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3AEF8-0D01-ED49-BDF1-F60377909F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9309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5161AC-FAFE-C74F-8CE5-A804AD470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C22EDA3-3EB4-084E-AF20-A1C977588A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313B4FD-5ED6-3C4F-B8D2-FD4B6A5A0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A88BA-D353-F249-B7D8-7FC04A65BE65}" type="datetimeFigureOut">
              <a:rPr kumimoji="1" lang="ja-JP" altLang="en-US" smtClean="0"/>
              <a:t>2020/3/3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2D7D791-0CA6-0A43-B5BA-E610FB762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0D462A-4D1B-1849-83E2-4B61B5D98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3AEF8-0D01-ED49-BDF1-F60377909F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3257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6F722E-8D5A-9B42-A695-288087BD2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85F9E1D-62EB-0147-8315-3EB8504F60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A519639-1F84-384E-AD41-9481D6B302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AC3A9C7-2046-B349-9543-BB7EFDF24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A88BA-D353-F249-B7D8-7FC04A65BE65}" type="datetimeFigureOut">
              <a:rPr kumimoji="1" lang="ja-JP" altLang="en-US" smtClean="0"/>
              <a:t>2020/3/3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2309B10-7740-1943-8622-7DB1E7678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4E4621C-E1FD-AA49-9C82-B041E04E0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3AEF8-0D01-ED49-BDF1-F60377909F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1763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608365-4352-5D41-B665-9037712FE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CDEF6D-EB88-7E49-BBBB-6809583A8C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0128EBC-8123-BA4B-9D1E-57B8CE71E5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45B7E18-5BB6-9F44-8A4A-2BA22FA17B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2B2247-CF2F-E24D-997A-62EB40F500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B5E751B-4126-E740-A63B-2CDEAA7DE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A88BA-D353-F249-B7D8-7FC04A65BE65}" type="datetimeFigureOut">
              <a:rPr kumimoji="1" lang="ja-JP" altLang="en-US" smtClean="0"/>
              <a:t>2020/3/3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22953FE-1FE0-B24B-A6CA-230C3BB45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03B7842-C56E-0040-86DB-415AEF65A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3AEF8-0D01-ED49-BDF1-F60377909F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3484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080BB3-F4C0-694C-A485-187C0D05B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AE1B159-B448-684D-8F34-8B646A9F7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A88BA-D353-F249-B7D8-7FC04A65BE65}" type="datetimeFigureOut">
              <a:rPr kumimoji="1" lang="ja-JP" altLang="en-US" smtClean="0"/>
              <a:t>2020/3/3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7BDDB30-578B-D04B-85CF-7D6DC522C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A7482D4-C77F-464B-8027-70D828D68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3AEF8-0D01-ED49-BDF1-F60377909F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8185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A4E418D-7807-3E47-A72A-DDD475161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A88BA-D353-F249-B7D8-7FC04A65BE65}" type="datetimeFigureOut">
              <a:rPr kumimoji="1" lang="ja-JP" altLang="en-US" smtClean="0"/>
              <a:t>2020/3/3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E334EE8-9D33-F840-8855-BA5750B91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9418E0E-6FDB-1E49-BB72-D9DCCBCA4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3AEF8-0D01-ED49-BDF1-F60377909F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8681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3F61A1-8D85-1643-AE0D-ED106700B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183CB62-2340-984B-AFE2-344658531F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AC0012E-3E72-584D-A58D-E293644915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9F8C66F-A80A-7E4F-9548-9DAD09880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A88BA-D353-F249-B7D8-7FC04A65BE65}" type="datetimeFigureOut">
              <a:rPr kumimoji="1" lang="ja-JP" altLang="en-US" smtClean="0"/>
              <a:t>2020/3/3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D5A557A-4D4A-7D4B-BE98-227D28D29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35D7E78-94B9-B240-9361-B6B5B4974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3AEF8-0D01-ED49-BDF1-F60377909F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1856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E654F1-EDAB-134E-95B0-2CF4D888B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45D8471-CC86-A845-BBE8-FF7EAE6F3F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8042419-60CB-7141-AAE8-EC91AE1CB7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5A22D52-4DD2-BF43-9DD8-00821B531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A88BA-D353-F249-B7D8-7FC04A65BE65}" type="datetimeFigureOut">
              <a:rPr kumimoji="1" lang="ja-JP" altLang="en-US" smtClean="0"/>
              <a:t>2020/3/3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1F9A147-B2A8-8243-BB9F-29A96F03C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4F03A6A-B085-3A4C-89CC-CA64AA4BC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3AEF8-0D01-ED49-BDF1-F60377909F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6478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2C5DD6F-DB60-6D40-A750-759C8194E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22CD2F3-2691-1C4D-A1F8-95FD63E2FC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9D38F6-2104-C74B-BF1B-65D65BA3A2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A88BA-D353-F249-B7D8-7FC04A65BE65}" type="datetimeFigureOut">
              <a:rPr kumimoji="1" lang="ja-JP" altLang="en-US" smtClean="0"/>
              <a:t>2020/3/3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D2FEFE-1DC3-E441-BB52-1747BF3C92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1398CBC-EA15-4E4F-A176-7228314C5B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3AEF8-0D01-ED49-BDF1-F60377909F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2827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tiff"/><Relationship Id="rId5" Type="http://schemas.openxmlformats.org/officeDocument/2006/relationships/image" Target="../media/image4.png"/><Relationship Id="rId4" Type="http://schemas.openxmlformats.org/officeDocument/2006/relationships/image" Target="../media/image3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3">
            <a:extLst>
              <a:ext uri="{FF2B5EF4-FFF2-40B4-BE49-F238E27FC236}">
                <a16:creationId xmlns:a16="http://schemas.microsoft.com/office/drawing/2014/main" id="{D335E2B9-4DCC-2F43-B85D-2B180D38A1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6485" y="1440828"/>
            <a:ext cx="4405161" cy="4405161"/>
          </a:xfrm>
          <a:prstGeom prst="rect">
            <a:avLst/>
          </a:prstGeom>
        </p:spPr>
      </p:pic>
      <p:pic>
        <p:nvPicPr>
          <p:cNvPr id="4" name="Picture 29">
            <a:extLst>
              <a:ext uri="{FF2B5EF4-FFF2-40B4-BE49-F238E27FC236}">
                <a16:creationId xmlns:a16="http://schemas.microsoft.com/office/drawing/2014/main" id="{4CD8E6C8-73C1-0A4D-8C9D-CDD30040A3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60033" y="2020076"/>
            <a:ext cx="1874228" cy="1600465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5" name="Rectangle 5">
            <a:extLst>
              <a:ext uri="{FF2B5EF4-FFF2-40B4-BE49-F238E27FC236}">
                <a16:creationId xmlns:a16="http://schemas.microsoft.com/office/drawing/2014/main" id="{214A10D6-683B-5348-8C7C-9B61AF893D19}"/>
              </a:ext>
            </a:extLst>
          </p:cNvPr>
          <p:cNvSpPr/>
          <p:nvPr/>
        </p:nvSpPr>
        <p:spPr>
          <a:xfrm>
            <a:off x="5323029" y="2163166"/>
            <a:ext cx="191017" cy="196850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F4F9B6DB-D4FA-7C40-8611-1B6D856A19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0872" y="1863256"/>
            <a:ext cx="1485277" cy="1485277"/>
          </a:xfrm>
          <a:prstGeom prst="rect">
            <a:avLst/>
          </a:prstGeom>
          <a:ln>
            <a:solidFill>
              <a:schemeClr val="bg1"/>
            </a:solidFill>
          </a:ln>
        </p:spPr>
      </p:pic>
      <p:cxnSp>
        <p:nvCxnSpPr>
          <p:cNvPr id="7" name="Straight Connector 7">
            <a:extLst>
              <a:ext uri="{FF2B5EF4-FFF2-40B4-BE49-F238E27FC236}">
                <a16:creationId xmlns:a16="http://schemas.microsoft.com/office/drawing/2014/main" id="{9E7B12C2-3094-E342-92BD-8C3CF9554A8A}"/>
              </a:ext>
            </a:extLst>
          </p:cNvPr>
          <p:cNvCxnSpPr>
            <a:cxnSpLocks/>
          </p:cNvCxnSpPr>
          <p:nvPr/>
        </p:nvCxnSpPr>
        <p:spPr>
          <a:xfrm>
            <a:off x="3406149" y="1863256"/>
            <a:ext cx="1916880" cy="299910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8">
            <a:extLst>
              <a:ext uri="{FF2B5EF4-FFF2-40B4-BE49-F238E27FC236}">
                <a16:creationId xmlns:a16="http://schemas.microsoft.com/office/drawing/2014/main" id="{34EA7516-7EE5-FE4B-A3F7-E11F32CCABA6}"/>
              </a:ext>
            </a:extLst>
          </p:cNvPr>
          <p:cNvCxnSpPr>
            <a:cxnSpLocks/>
          </p:cNvCxnSpPr>
          <p:nvPr/>
        </p:nvCxnSpPr>
        <p:spPr>
          <a:xfrm flipV="1">
            <a:off x="3406149" y="2360016"/>
            <a:ext cx="1916880" cy="988520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9">
            <a:extLst>
              <a:ext uri="{FF2B5EF4-FFF2-40B4-BE49-F238E27FC236}">
                <a16:creationId xmlns:a16="http://schemas.microsoft.com/office/drawing/2014/main" id="{6CB46D6C-C46B-5E4F-A0EC-C891E1882958}"/>
              </a:ext>
            </a:extLst>
          </p:cNvPr>
          <p:cNvSpPr txBox="1"/>
          <p:nvPr/>
        </p:nvSpPr>
        <p:spPr>
          <a:xfrm>
            <a:off x="2096688" y="2998451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>
                <a:solidFill>
                  <a:schemeClr val="bg1"/>
                </a:solidFill>
                <a:latin typeface="Helvetica" pitchFamily="2" charset="0"/>
                <a:ea typeface="Hiragino Kaku Gothic Pro W3" panose="020B0300000000000000" pitchFamily="34" charset="-128"/>
              </a:rPr>
              <a:t>SCI body</a:t>
            </a:r>
            <a:endParaRPr kumimoji="1" lang="ja-JP" altLang="en-US">
              <a:solidFill>
                <a:schemeClr val="bg1"/>
              </a:solidFill>
              <a:latin typeface="Helvetica" pitchFamily="2" charset="0"/>
              <a:ea typeface="Hiragino Kaku Gothic Pro W3" panose="020B0300000000000000" pitchFamily="34" charset="-128"/>
            </a:endParaRPr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A51F6888-9A86-FB4B-AD5A-6F740A786556}"/>
              </a:ext>
            </a:extLst>
          </p:cNvPr>
          <p:cNvCxnSpPr>
            <a:cxnSpLocks/>
          </p:cNvCxnSpPr>
          <p:nvPr/>
        </p:nvCxnSpPr>
        <p:spPr>
          <a:xfrm flipH="1">
            <a:off x="5071471" y="2306256"/>
            <a:ext cx="338048" cy="1134475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6A6FAA1-2AA8-9A48-90E7-6007AA26AE35}"/>
              </a:ext>
            </a:extLst>
          </p:cNvPr>
          <p:cNvSpPr txBox="1"/>
          <p:nvPr/>
        </p:nvSpPr>
        <p:spPr>
          <a:xfrm>
            <a:off x="4715609" y="2873493"/>
            <a:ext cx="619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bg1"/>
                </a:solidFill>
                <a:latin typeface="Helvetica" pitchFamily="2" charset="0"/>
              </a:rPr>
              <a:t>60º</a:t>
            </a:r>
            <a:endParaRPr kumimoji="1" lang="ja-JP" altLang="en-US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14" name="円弧 13">
            <a:extLst>
              <a:ext uri="{FF2B5EF4-FFF2-40B4-BE49-F238E27FC236}">
                <a16:creationId xmlns:a16="http://schemas.microsoft.com/office/drawing/2014/main" id="{F2055671-0125-DB48-B50C-137D5EF59614}"/>
              </a:ext>
            </a:extLst>
          </p:cNvPr>
          <p:cNvSpPr/>
          <p:nvPr/>
        </p:nvSpPr>
        <p:spPr>
          <a:xfrm rot="16027334">
            <a:off x="4952292" y="3172498"/>
            <a:ext cx="239172" cy="283365"/>
          </a:xfrm>
          <a:prstGeom prst="arc">
            <a:avLst>
              <a:gd name="adj1" fmla="val 16200000"/>
              <a:gd name="adj2" fmla="val 2091623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TextBox 17">
            <a:extLst>
              <a:ext uri="{FF2B5EF4-FFF2-40B4-BE49-F238E27FC236}">
                <a16:creationId xmlns:a16="http://schemas.microsoft.com/office/drawing/2014/main" id="{148C97B5-3924-814F-A24E-CDAE1D7F36AD}"/>
              </a:ext>
            </a:extLst>
          </p:cNvPr>
          <p:cNvSpPr txBox="1"/>
          <p:nvPr/>
        </p:nvSpPr>
        <p:spPr>
          <a:xfrm>
            <a:off x="2401275" y="1422379"/>
            <a:ext cx="2595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>
                <a:solidFill>
                  <a:schemeClr val="bg1"/>
                </a:solidFill>
                <a:latin typeface="Helvetica" pitchFamily="2" charset="0"/>
                <a:ea typeface="Hiragino Kaku Gothic Pro W3" panose="020B0300000000000000" pitchFamily="34" charset="-128"/>
              </a:rPr>
              <a:t>185 s before the impact</a:t>
            </a:r>
            <a:endParaRPr kumimoji="1" lang="ja-JP" altLang="en-US">
              <a:solidFill>
                <a:schemeClr val="bg1"/>
              </a:solidFill>
              <a:latin typeface="Helvetica" pitchFamily="2" charset="0"/>
              <a:ea typeface="Hiragino Kaku Gothic Pro W3" panose="020B0300000000000000" pitchFamily="34" charset="-128"/>
            </a:endParaRPr>
          </a:p>
        </p:txBody>
      </p:sp>
      <p:pic>
        <p:nvPicPr>
          <p:cNvPr id="23" name="Picture 20">
            <a:extLst>
              <a:ext uri="{FF2B5EF4-FFF2-40B4-BE49-F238E27FC236}">
                <a16:creationId xmlns:a16="http://schemas.microsoft.com/office/drawing/2014/main" id="{83DE70C6-0260-B04C-9E4F-A7D56B409A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94672" y="1440828"/>
            <a:ext cx="4405161" cy="4405161"/>
          </a:xfrm>
          <a:prstGeom prst="rect">
            <a:avLst/>
          </a:prstGeom>
        </p:spPr>
      </p:pic>
      <p:sp>
        <p:nvSpPr>
          <p:cNvPr id="24" name="Rectangle 26">
            <a:extLst>
              <a:ext uri="{FF2B5EF4-FFF2-40B4-BE49-F238E27FC236}">
                <a16:creationId xmlns:a16="http://schemas.microsoft.com/office/drawing/2014/main" id="{7F45AA04-3D36-3645-865A-D14DA7237E2B}"/>
              </a:ext>
            </a:extLst>
          </p:cNvPr>
          <p:cNvSpPr/>
          <p:nvPr/>
        </p:nvSpPr>
        <p:spPr>
          <a:xfrm rot="19977689">
            <a:off x="6935954" y="3180065"/>
            <a:ext cx="360550" cy="360550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5" name="Picture 22">
            <a:extLst>
              <a:ext uri="{FF2B5EF4-FFF2-40B4-BE49-F238E27FC236}">
                <a16:creationId xmlns:a16="http://schemas.microsoft.com/office/drawing/2014/main" id="{6FCFB7B2-D32D-9A44-84CB-70134C0F3F1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64014" y="3549405"/>
            <a:ext cx="2138515" cy="213851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</p:pic>
      <p:sp>
        <p:nvSpPr>
          <p:cNvPr id="26" name="TextBox 17">
            <a:extLst>
              <a:ext uri="{FF2B5EF4-FFF2-40B4-BE49-F238E27FC236}">
                <a16:creationId xmlns:a16="http://schemas.microsoft.com/office/drawing/2014/main" id="{1DAD9798-F1D7-074D-870A-E9C05C95B17E}"/>
              </a:ext>
            </a:extLst>
          </p:cNvPr>
          <p:cNvSpPr txBox="1"/>
          <p:nvPr/>
        </p:nvSpPr>
        <p:spPr>
          <a:xfrm>
            <a:off x="8891960" y="3587365"/>
            <a:ext cx="2082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>
                <a:solidFill>
                  <a:schemeClr val="bg1"/>
                </a:solidFill>
                <a:latin typeface="Helvetica" pitchFamily="2" charset="0"/>
                <a:ea typeface="Hiragino Kaku Gothic Pro W3" panose="020B0300000000000000" pitchFamily="34" charset="-128"/>
              </a:rPr>
              <a:t>3</a:t>
            </a:r>
            <a:r>
              <a:rPr kumimoji="1" lang="en-US" altLang="ja-JP" dirty="0">
                <a:solidFill>
                  <a:schemeClr val="bg1"/>
                </a:solidFill>
                <a:latin typeface="Helvetica" pitchFamily="2" charset="0"/>
                <a:ea typeface="Hiragino Kaku Gothic Pro W3" panose="020B0300000000000000" pitchFamily="34" charset="-128"/>
              </a:rPr>
              <a:t>s after the impact</a:t>
            </a:r>
            <a:endParaRPr kumimoji="1" lang="ja-JP" altLang="en-US">
              <a:solidFill>
                <a:schemeClr val="bg1"/>
              </a:solidFill>
              <a:latin typeface="Helvetica" pitchFamily="2" charset="0"/>
              <a:ea typeface="Hiragino Kaku Gothic Pro W3" panose="020B0300000000000000" pitchFamily="34" charset="-128"/>
            </a:endParaRPr>
          </a:p>
        </p:txBody>
      </p: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13D7040D-7538-2347-99E8-78F781BA47A4}"/>
              </a:ext>
            </a:extLst>
          </p:cNvPr>
          <p:cNvCxnSpPr>
            <a:cxnSpLocks/>
          </p:cNvCxnSpPr>
          <p:nvPr/>
        </p:nvCxnSpPr>
        <p:spPr>
          <a:xfrm>
            <a:off x="7358752" y="3440729"/>
            <a:ext cx="1505262" cy="10867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9C7FFAC4-DBBC-B34E-8D4C-D7EF4CAF8E50}"/>
              </a:ext>
            </a:extLst>
          </p:cNvPr>
          <p:cNvCxnSpPr>
            <a:cxnSpLocks/>
          </p:cNvCxnSpPr>
          <p:nvPr/>
        </p:nvCxnSpPr>
        <p:spPr>
          <a:xfrm>
            <a:off x="7041204" y="3590734"/>
            <a:ext cx="1807312" cy="209718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3DA5DBC0-FBD7-1F40-A254-F1ACFBE912A1}"/>
              </a:ext>
            </a:extLst>
          </p:cNvPr>
          <p:cNvSpPr txBox="1"/>
          <p:nvPr/>
        </p:nvSpPr>
        <p:spPr>
          <a:xfrm>
            <a:off x="1717318" y="5245929"/>
            <a:ext cx="522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solidFill>
                  <a:schemeClr val="bg1"/>
                </a:solidFill>
                <a:latin typeface="Helvetica" pitchFamily="2" charset="0"/>
              </a:rPr>
              <a:t>A</a:t>
            </a:r>
            <a:endParaRPr kumimoji="1" lang="ja-JP" altLang="en-US" b="1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2B16E33F-142B-3940-98F3-8C18F87A4F93}"/>
              </a:ext>
            </a:extLst>
          </p:cNvPr>
          <p:cNvSpPr txBox="1"/>
          <p:nvPr/>
        </p:nvSpPr>
        <p:spPr>
          <a:xfrm>
            <a:off x="7025706" y="5212600"/>
            <a:ext cx="522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solidFill>
                  <a:schemeClr val="bg1"/>
                </a:solidFill>
                <a:latin typeface="Helvetica" pitchFamily="2" charset="0"/>
              </a:rPr>
              <a:t>B</a:t>
            </a:r>
            <a:endParaRPr kumimoji="1" lang="ja-JP" altLang="en-US" b="1">
              <a:solidFill>
                <a:schemeClr val="bg1"/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4398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3409</TotalTime>
  <Words>14</Words>
  <Application>Microsoft Macintosh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Helvetica</vt:lpstr>
      <vt:lpstr>Office テーマ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arakawa masahiko</dc:creator>
  <cp:lastModifiedBy>Kazunori Ogawa</cp:lastModifiedBy>
  <cp:revision>51</cp:revision>
  <dcterms:created xsi:type="dcterms:W3CDTF">2019-06-07T00:40:57Z</dcterms:created>
  <dcterms:modified xsi:type="dcterms:W3CDTF">2020-03-02T15:12:22Z</dcterms:modified>
</cp:coreProperties>
</file>